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344" r:id="rId3"/>
    <p:sldId id="1026" r:id="rId4"/>
    <p:sldId id="1027" r:id="rId5"/>
    <p:sldId id="1028" r:id="rId6"/>
    <p:sldId id="1029" r:id="rId7"/>
    <p:sldId id="1030" r:id="rId8"/>
    <p:sldId id="1412" r:id="rId9"/>
    <p:sldId id="1031" r:id="rId10"/>
    <p:sldId id="1413" r:id="rId11"/>
    <p:sldId id="1414" r:id="rId12"/>
    <p:sldId id="1415" r:id="rId13"/>
    <p:sldId id="565" r:id="rId14"/>
    <p:sldId id="566" r:id="rId15"/>
    <p:sldId id="567" r:id="rId16"/>
    <p:sldId id="485" r:id="rId17"/>
    <p:sldId id="1416" r:id="rId18"/>
    <p:sldId id="670" r:id="rId19"/>
    <p:sldId id="671" r:id="rId20"/>
    <p:sldId id="672" r:id="rId21"/>
    <p:sldId id="673" r:id="rId22"/>
    <p:sldId id="674" r:id="rId23"/>
    <p:sldId id="512" r:id="rId24"/>
    <p:sldId id="513" r:id="rId25"/>
    <p:sldId id="514" r:id="rId26"/>
    <p:sldId id="675" r:id="rId27"/>
    <p:sldId id="518" r:id="rId28"/>
    <p:sldId id="520" r:id="rId29"/>
    <p:sldId id="521" r:id="rId30"/>
    <p:sldId id="522" r:id="rId31"/>
    <p:sldId id="838" r:id="rId32"/>
    <p:sldId id="840" r:id="rId33"/>
    <p:sldId id="524" r:id="rId34"/>
    <p:sldId id="841" r:id="rId35"/>
    <p:sldId id="842" r:id="rId36"/>
    <p:sldId id="843" r:id="rId37"/>
    <p:sldId id="525" r:id="rId38"/>
    <p:sldId id="1417" r:id="rId39"/>
    <p:sldId id="954" r:id="rId40"/>
    <p:sldId id="1240" r:id="rId41"/>
    <p:sldId id="1411" r:id="rId42"/>
    <p:sldId id="1408" r:id="rId43"/>
    <p:sldId id="256" r:id="rId44"/>
    <p:sldId id="257" r:id="rId45"/>
    <p:sldId id="1409" r:id="rId46"/>
    <p:sldId id="1237" r:id="rId47"/>
    <p:sldId id="1238" r:id="rId48"/>
    <p:sldId id="1410" r:id="rId49"/>
    <p:sldId id="1281" r:id="rId50"/>
    <p:sldId id="1339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1026"/>
            <p14:sldId id="1027"/>
            <p14:sldId id="1028"/>
            <p14:sldId id="1029"/>
            <p14:sldId id="1030"/>
            <p14:sldId id="1412"/>
            <p14:sldId id="1031"/>
            <p14:sldId id="1413"/>
            <p14:sldId id="1414"/>
            <p14:sldId id="1415"/>
            <p14:sldId id="565"/>
            <p14:sldId id="566"/>
            <p14:sldId id="567"/>
            <p14:sldId id="485"/>
            <p14:sldId id="1416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75"/>
            <p14:sldId id="518"/>
            <p14:sldId id="520"/>
            <p14:sldId id="521"/>
            <p14:sldId id="522"/>
            <p14:sldId id="838"/>
            <p14:sldId id="840"/>
            <p14:sldId id="524"/>
            <p14:sldId id="841"/>
            <p14:sldId id="842"/>
            <p14:sldId id="843"/>
            <p14:sldId id="525"/>
            <p14:sldId id="1417"/>
            <p14:sldId id="954"/>
            <p14:sldId id="1240"/>
            <p14:sldId id="1411"/>
            <p14:sldId id="1408"/>
            <p14:sldId id="256"/>
            <p14:sldId id="257"/>
            <p14:sldId id="1409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C2D-3600-D26C-029D-E61ECBF3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F680C-CF70-C51E-980E-0567E5D68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2E31A-EA94-0C1B-CF32-ADDD334A5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CCBBA-F16B-0ACD-EC63-7391AEFF2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2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3711-193F-BFB5-914A-5E10F673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020AA-6295-1BFE-73DE-80E0178AF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F7A1F-2A24-1289-C1FB-564562C27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5A070-D1B5-CC30-B762-3407CD724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4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13/10/2025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6B90E-8448-0AB0-2E43-8CF15469E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2FFBE7-180D-59F3-6E47-6DC629A98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an army of angels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protected on all sides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By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194FF-98DC-27CE-88B6-B861AEB9AB7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50490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37BFD-F923-8FF9-0FF3-C718E984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389703-464A-F343-9F4D-4599236D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8A164-826A-38AF-0EDD-175454E5BFF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79111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11B8-B811-56AD-E3AF-C301D232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B637A0-4CF9-A227-B1F7-BDEF6BE70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D3CCF-2350-4FE4-7CF9-288A185E755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34484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03AF9E7-6FB6-88F6-5FA8-A34D84BD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49-64E4-78EF-97F8-F80974A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D96381-E8C5-2949-1F16-B7D36664B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86CC-EAE1-9CC3-AA1A-571B067425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279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Mighty Name Of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7244496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Darst | Jacob Sooter | Lauren Sloat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2024 Fair Trade Global Songs; Hope For The Best Songs; TBCO Publishing; Just When Publishing; So Essential Tunes; 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15764-70A6-A782-BAB8-2A8D904C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281B-B0EC-80F3-5D74-BA22F6FDF03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5E73CF-736B-0B97-1309-38A1DBB5FAD3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F2C075D-226F-2C11-F529-A81FA5A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23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pray into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Spirit of God You're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all authority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pray over my heart and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healed by Your stripes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blood declares that I am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52E46-F978-7210-704A-7780B48E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2A9E8-BA6D-15AB-85D4-3EDCCAA52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4A9E-66B7-EC29-89D4-68D6E5C8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07B1-1902-A467-2007-CB8B1E744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7E48D-6DF4-0774-C92C-B5A016F5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44EB6-A3FC-F246-98ED-B162BD6C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573-7E35-16AA-8640-9F189B01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F15A35-5412-3ED7-07CC-40ACF021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13" y="0"/>
            <a:ext cx="4861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3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draw a permanent boundary line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enemy has no rights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come near my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scheme could ever undo God's plans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the circumstance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sealed my destiny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737F-C98E-55C9-B617-7380D9A1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66E51E-68F4-FD9E-D45A-8B6A68D8F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8880E-9585-97EB-ED93-EE4128C421A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91247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22AB-6CF3-4902-AED2-0627EF38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D1DB89-80CE-8404-8172-7C237EF1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enemy comes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doorframe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8EFC-43FC-92CB-8AA5-6E27A0BF9E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122679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5024</TotalTime>
  <Words>1525</Words>
  <Application>Microsoft Office PowerPoint</Application>
  <PresentationFormat>On-screen Show (4:3)</PresentationFormat>
  <Paragraphs>271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174</cp:revision>
  <dcterms:created xsi:type="dcterms:W3CDTF">2024-09-27T16:56:29Z</dcterms:created>
  <dcterms:modified xsi:type="dcterms:W3CDTF">2025-10-13T10:46:48Z</dcterms:modified>
</cp:coreProperties>
</file>